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22"/>
  </p:notesMasterIdLst>
  <p:sldIdLst>
    <p:sldId id="432" r:id="rId5"/>
    <p:sldId id="520" r:id="rId6"/>
    <p:sldId id="297" r:id="rId7"/>
    <p:sldId id="435" r:id="rId8"/>
    <p:sldId id="434" r:id="rId9"/>
    <p:sldId id="503" r:id="rId10"/>
    <p:sldId id="523" r:id="rId11"/>
    <p:sldId id="287" r:id="rId12"/>
    <p:sldId id="509" r:id="rId13"/>
    <p:sldId id="521" r:id="rId14"/>
    <p:sldId id="524" r:id="rId15"/>
    <p:sldId id="525" r:id="rId16"/>
    <p:sldId id="522" r:id="rId17"/>
    <p:sldId id="517" r:id="rId18"/>
    <p:sldId id="431" r:id="rId19"/>
    <p:sldId id="443" r:id="rId20"/>
    <p:sldId id="51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05" autoAdjust="0"/>
  </p:normalViewPr>
  <p:slideViewPr>
    <p:cSldViewPr snapToGrid="0" snapToObjects="1">
      <p:cViewPr varScale="1">
        <p:scale>
          <a:sx n="67" d="100"/>
          <a:sy n="67" d="100"/>
        </p:scale>
        <p:origin x="1828"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11/03/2024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the Bible, there are some words about a very different kind of race. They were written by a teacher named Paul, who gave good advice to Christians who were going through difficult times, not on a running track, but in their lives. Here’s the first part: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‘…run with perseverance the race marked out for you, fixing your eyes 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Can you think what Paul might have suggested next? [ask for some ideas] Here’s what Paul said:</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…..Jesus,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who has already finished the race.’ Just to be clear again, Jesus was not actually running in a race, but Paul was using the idea of running as a metaphor for people living life, even when things are hard.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When people who are Christians go through hard times, they will often remember how Jesus kept on going, even to his death, and how he finished the ‘race’ that Christians believe ends in heaven. Just as </a:t>
            </a:r>
            <a:r>
              <a:rPr lang="en-GB" sz="1800" dirty="0" err="1">
                <a:effectLst/>
                <a:latin typeface="Calibri" panose="020F0502020204030204" pitchFamily="34" charset="0"/>
                <a:ea typeface="MS Mincho" panose="02020609040205080304" pitchFamily="49" charset="-128"/>
              </a:rPr>
              <a:t>Karunananda</a:t>
            </a:r>
            <a:r>
              <a:rPr lang="en-GB" sz="1800" dirty="0">
                <a:effectLst/>
                <a:latin typeface="Calibri" panose="020F0502020204030204" pitchFamily="34" charset="0"/>
                <a:ea typeface="MS Mincho" panose="02020609040205080304" pitchFamily="49" charset="-128"/>
              </a:rPr>
              <a:t> fixed his eyes on his daughter when he ran his Olympic 10,000m, Christians will try to keep their eyes focussed on Jesus as they run the ‘race’ of their own lives.</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12</a:t>
            </a:fld>
            <a:endParaRPr lang="en-GB"/>
          </a:p>
        </p:txBody>
      </p:sp>
    </p:spTree>
    <p:extLst>
      <p:ext uri="{BB962C8B-B14F-4D97-AF65-F5344CB8AC3E}">
        <p14:creationId xmlns:p14="http://schemas.microsoft.com/office/powerpoint/2010/main" val="384159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quiet and still with our own thoughts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been thinking about how Ranatunga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Karunananda</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kept on going by remembering the promise he’d made to his daughter…..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how people who are Christians keep on going by remembering how Jesus lived his life…..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 can learn from their example…..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lgn="ctr" fontAlgn="auto">
              <a:spcAft>
                <a:spcPts val="0"/>
              </a:spcAft>
              <a:buNone/>
              <a:defRPr/>
            </a:pPr>
            <a:r>
              <a:rPr lang="en-GB" sz="1800" b="1" dirty="0">
                <a:solidFill>
                  <a:prstClr val="black"/>
                </a:solidFill>
                <a:latin typeface="Century Gothic" panose="020B0502020202020204" pitchFamily="34" charset="0"/>
              </a:rPr>
              <a:t>….I wonder what we can learn from their example?...</a:t>
            </a:r>
          </a:p>
          <a:p>
            <a:pPr lvl="0" algn="ctr" fontAlgn="auto">
              <a:spcAft>
                <a:spcPts val="0"/>
              </a:spcAft>
              <a:buNone/>
              <a:defRPr/>
            </a:pPr>
            <a:r>
              <a:rPr lang="en-GB" sz="1800" b="1" dirty="0">
                <a:solidFill>
                  <a:prstClr val="black"/>
                </a:solidFill>
                <a:latin typeface="Century Gothic" panose="020B0502020202020204" pitchFamily="34" charset="0"/>
              </a:rPr>
              <a:t>…I wonder what helps </a:t>
            </a:r>
            <a:r>
              <a:rPr lang="en-GB" sz="1800" b="1" i="1" dirty="0">
                <a:solidFill>
                  <a:prstClr val="black"/>
                </a:solidFill>
                <a:latin typeface="Century Gothic" panose="020B0502020202020204" pitchFamily="34" charset="0"/>
              </a:rPr>
              <a:t>you </a:t>
            </a:r>
            <a:r>
              <a:rPr lang="en-GB" sz="1800" b="1" dirty="0">
                <a:solidFill>
                  <a:prstClr val="black"/>
                </a:solidFill>
                <a:latin typeface="Century Gothic" panose="020B0502020202020204" pitchFamily="34" charset="0"/>
              </a:rPr>
              <a:t>to keep on going?....</a:t>
            </a:r>
            <a:endParaRPr lang="en-GB" sz="1000" b="1" dirty="0">
              <a:solidFill>
                <a:prstClr val="black"/>
              </a:solidFill>
              <a:latin typeface="Century Gothic" panose="020B0502020202020204" pitchFamily="34" charset="0"/>
            </a:endParaRPr>
          </a:p>
          <a:p>
            <a:pPr lvl="0" algn="ctr" fontAlgn="auto">
              <a:spcAft>
                <a:spcPts val="0"/>
              </a:spcAft>
              <a:buNone/>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….and who the people are who encourage you</a:t>
            </a:r>
            <a:r>
              <a:rPr lang="en-GB" sz="1800" b="1" dirty="0">
                <a:solidFill>
                  <a:prstClr val="black"/>
                </a:solidFill>
                <a:latin typeface="Century Gothic" panose="020B0502020202020204" pitchFamily="34" charset="0"/>
              </a:rPr>
              <a:t>?…..</a:t>
            </a:r>
          </a:p>
          <a:p>
            <a:pPr algn="ctr"/>
            <a:r>
              <a:rPr lang="en-GB" sz="1800" b="0" dirty="0">
                <a:effectLst/>
                <a:latin typeface="Calibri" panose="020F0502020204030204" pitchFamily="34" charset="0"/>
                <a:ea typeface="MS Mincho" panose="02020609040205080304" pitchFamily="49" charset="-128"/>
                <a:cs typeface="Times New Roman" panose="02020603050405020304" pitchFamily="18" charset="0"/>
              </a:rPr>
              <a:t>…...maybe your teachers …..your family….. your friends…..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13</a:t>
            </a:fld>
            <a:endParaRPr lang="en-GB"/>
          </a:p>
        </p:txBody>
      </p:sp>
    </p:spTree>
    <p:extLst>
      <p:ext uri="{BB962C8B-B14F-4D97-AF65-F5344CB8AC3E}">
        <p14:creationId xmlns:p14="http://schemas.microsoft.com/office/powerpoint/2010/main" val="327348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6007-9F9F-0B6B-F0FE-B30F2B154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F8A0A-558C-32F1-1130-8C440E145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DDFF9-FEF0-2994-E32A-3B0DF5377039}"/>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a:t>
            </a: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Dear God</a:t>
            </a:r>
            <a:endParaRPr lang="en-GB" sz="1800" dirty="0">
              <a:effectLst/>
              <a:latin typeface="Century Gothic" panose="020B0502020202020204" pitchFamily="34" charset="0"/>
              <a:ea typeface="MS Mincho" panose="02020609040205080304" pitchFamily="49" charset="-128"/>
              <a:cs typeface="Times New Roman" panose="02020603050405020304" pitchFamily="18" charset="0"/>
            </a:endParaRP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Thank you for all the things we can learn through the more difficult experiences of our lives – when the going gets tough. Thank you for all those people who encourage and support us when we need help. Thank you that you promise to help us too. </a:t>
            </a:r>
            <a:endParaRPr lang="en-GB" sz="1800" dirty="0">
              <a:effectLst/>
              <a:latin typeface="Century Gothic" panose="020B0502020202020204" pitchFamily="34"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E7335C-34AD-2A18-1130-730E7B213789}"/>
              </a:ext>
            </a:extLst>
          </p:cNvPr>
          <p:cNvSpPr>
            <a:spLocks noGrp="1"/>
          </p:cNvSpPr>
          <p:nvPr>
            <p:ph type="sldNum" sz="quarter" idx="5"/>
          </p:nvPr>
        </p:nvSpPr>
        <p:spPr/>
        <p:txBody>
          <a:bodyPr/>
          <a:lstStyle/>
          <a:p>
            <a:fld id="{8C7D6153-DCFD-44B2-AB12-4D36DE9C3500}" type="slidenum">
              <a:rPr lang="en-GB" smtClean="0"/>
              <a:t>14</a:t>
            </a:fld>
            <a:endParaRPr lang="en-GB"/>
          </a:p>
        </p:txBody>
      </p:sp>
    </p:spTree>
    <p:extLst>
      <p:ext uri="{BB962C8B-B14F-4D97-AF65-F5344CB8AC3E}">
        <p14:creationId xmlns:p14="http://schemas.microsoft.com/office/powerpoint/2010/main" val="326641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16</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Reflective areas: get practical!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Be an encourager this week! Encourage someone in your family / friendship group: help each other to think of encouraging words to say to help others to keep on going.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17</a:t>
            </a:fld>
            <a:endParaRPr lang="en-GB"/>
          </a:p>
        </p:txBody>
      </p:sp>
    </p:spTree>
    <p:extLst>
      <p:ext uri="{BB962C8B-B14F-4D97-AF65-F5344CB8AC3E}">
        <p14:creationId xmlns:p14="http://schemas.microsoft.com/office/powerpoint/2010/main" val="93481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I wonder if any of you have ever said these words, ‘I give up!’? I said ‘I give up!’ recently when…… [share a personal story to help break the ice!]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There’s nothing wrong with feeling like giving up – it’s a very human thing to feel! You may have noticed the words ‘when the going gets tough, the tough get going’ in the song that was playing as you were coming in / there’s a phrase that people use sometimes that goes like this: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a:t>
            </a:fld>
            <a:endParaRPr lang="en-GB"/>
          </a:p>
        </p:txBody>
      </p:sp>
    </p:spTree>
    <p:extLst>
      <p:ext uri="{BB962C8B-B14F-4D97-AF65-F5344CB8AC3E}">
        <p14:creationId xmlns:p14="http://schemas.microsoft.com/office/powerpoint/2010/main" val="181817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Given the question I’ve just asked, I wonder which Olympic value you think we’re going to think about today?!!  You’re right….it’s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determination!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During our time together this morning, we’re going to think about giving up…..and the opposite – persevering…..keeping on going, showing the Olympic value of determination. During the Olympics this summer, you’ll be seeing plenty of athletes persevering, being determined….</a:t>
            </a:r>
            <a:r>
              <a:rPr lang="en-US" sz="1800" dirty="0">
                <a:effectLst/>
                <a:latin typeface="Calibri" panose="020F0502020204030204" pitchFamily="34" charset="0"/>
                <a:ea typeface="MS Mincho" panose="02020609040205080304" pitchFamily="49" charset="-128"/>
              </a:rPr>
              <a:t> but we’ll also reflect on what </a:t>
            </a:r>
            <a:r>
              <a:rPr lang="en-US" sz="1800" b="1" dirty="0">
                <a:effectLst/>
                <a:latin typeface="Calibri" panose="020F0502020204030204" pitchFamily="34" charset="0"/>
                <a:ea typeface="MS Mincho" panose="02020609040205080304" pitchFamily="49" charset="-128"/>
              </a:rPr>
              <a:t>inspired </a:t>
            </a:r>
            <a:r>
              <a:rPr lang="en-US" sz="1800" dirty="0">
                <a:effectLst/>
                <a:latin typeface="Calibri" panose="020F0502020204030204" pitchFamily="34" charset="0"/>
                <a:ea typeface="MS Mincho" panose="02020609040205080304" pitchFamily="49" charset="-128"/>
              </a:rPr>
              <a:t>him to keep on going, as we’ll hear later.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and we’re going to travel back in our Olympic time machine to hear about one 10,000m runner in the</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 1964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summer Olympics, and what kept him from giving up……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In 1964, the Olympics took place in Japan. </a:t>
            </a:r>
            <a:endParaRPr lang="en-GB" sz="1800" b="1"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is a not-very-well-known athlete from Sri Lanka, called Ranatunga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Karunananda</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He, like many athletes from smaller countries, was more interested in taking part than winning.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7</a:t>
            </a:fld>
            <a:endParaRPr lang="en-GB"/>
          </a:p>
        </p:txBody>
      </p:sp>
    </p:spTree>
    <p:extLst>
      <p:ext uri="{BB962C8B-B14F-4D97-AF65-F5344CB8AC3E}">
        <p14:creationId xmlns:p14="http://schemas.microsoft.com/office/powerpoint/2010/main" val="341848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After the event,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Kurananada</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became a bit of a hero – especially in Japanese newspapers, and was sent thousands of letters and small gifts which Japanese fans usually send to their heroes. The Olympic Village office asked him to come down and collect his mail because the sack was too big for them to deliver! A young woman wrote these words in a letter to him: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saw you on television running all alone and I couldn't keep back my tears…I felt I was feeling for the first time the true Olympic spirit.”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9</a:t>
            </a:fld>
            <a:endParaRPr lang="en-GB"/>
          </a:p>
        </p:txBody>
      </p:sp>
    </p:spTree>
    <p:extLst>
      <p:ext uri="{BB962C8B-B14F-4D97-AF65-F5344CB8AC3E}">
        <p14:creationId xmlns:p14="http://schemas.microsoft.com/office/powerpoint/2010/main" val="166430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Slide 10: </a:t>
            </a:r>
            <a:r>
              <a:rPr lang="en-GB" sz="1800" dirty="0">
                <a:effectLst/>
                <a:latin typeface="Calibri" panose="020F0502020204030204" pitchFamily="34" charset="0"/>
                <a:ea typeface="MS Mincho" panose="02020609040205080304" pitchFamily="49" charset="-128"/>
              </a:rPr>
              <a:t>When Ranatunga </a:t>
            </a:r>
            <a:r>
              <a:rPr lang="en-GB" sz="1800" dirty="0" err="1">
                <a:effectLst/>
                <a:latin typeface="Calibri" panose="020F0502020204030204" pitchFamily="34" charset="0"/>
                <a:ea typeface="MS Mincho" panose="02020609040205080304" pitchFamily="49" charset="-128"/>
              </a:rPr>
              <a:t>Karunananda</a:t>
            </a:r>
            <a:r>
              <a:rPr lang="en-GB" sz="1800" dirty="0">
                <a:effectLst/>
                <a:latin typeface="Calibri" panose="020F0502020204030204" pitchFamily="34" charset="0"/>
                <a:ea typeface="MS Mincho" panose="02020609040205080304" pitchFamily="49" charset="-128"/>
              </a:rPr>
              <a:t> was asked about how and why he kept going, he recalled how he had promised his little daughter back home in Sri Lanka that no matter what, he would finish the race. He also said something that we’ve heard several times before: </a:t>
            </a:r>
            <a:r>
              <a:rPr lang="en-GB" sz="1800" b="1" dirty="0">
                <a:effectLst/>
                <a:latin typeface="Calibri" panose="020F0502020204030204" pitchFamily="34" charset="0"/>
                <a:ea typeface="MS Mincho" panose="02020609040205080304" pitchFamily="49" charset="-128"/>
              </a:rPr>
              <a:t>"Participating is more important than winning.”</a:t>
            </a:r>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10</a:t>
            </a:fld>
            <a:endParaRPr lang="en-GB"/>
          </a:p>
        </p:txBody>
      </p:sp>
    </p:spTree>
    <p:extLst>
      <p:ext uri="{BB962C8B-B14F-4D97-AF65-F5344CB8AC3E}">
        <p14:creationId xmlns:p14="http://schemas.microsoft.com/office/powerpoint/2010/main" val="338413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 what can we learn from this event that might help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when we feel like giving up? Well, here are two things that many athletes do when they’re finding it hard to keep going: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They remember……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 they will remember the words of their trainer, just as you remind yourselves of your teachers’ words of advice as you do your work….or Ranatunga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Karunananda</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remembered the promise he made to his daughter….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They fix their eyes on the ‘goal’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 so they might imagine themselves finishing their race</a:t>
            </a:r>
            <a:r>
              <a:rPr lang="en-US" sz="1800" dirty="0">
                <a:effectLst/>
                <a:latin typeface="Calibri" panose="020F0502020204030204" pitchFamily="34" charset="0"/>
                <a:ea typeface="MS Mincho" panose="02020609040205080304" pitchFamily="49" charset="-128"/>
                <a:cs typeface="Verdana" panose="020B0604030504040204" pitchFamily="34" charset="0"/>
              </a:rPr>
              <a:t>…..or getting a medal: they fix their eyes on their goal, finishing the race, not on how they are feeling at that moment in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11</a:t>
            </a:fld>
            <a:endParaRPr lang="en-GB"/>
          </a:p>
        </p:txBody>
      </p:sp>
    </p:spTree>
    <p:extLst>
      <p:ext uri="{BB962C8B-B14F-4D97-AF65-F5344CB8AC3E}">
        <p14:creationId xmlns:p14="http://schemas.microsoft.com/office/powerpoint/2010/main" val="66464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1AD41E-354C-B5C7-7C34-85DD9D099A65}"/>
              </a:ext>
            </a:extLst>
          </p:cNvPr>
          <p:cNvSpPr>
            <a:spLocks noGrp="1"/>
          </p:cNvSpPr>
          <p:nvPr>
            <p:ph type="dt" sz="half" idx="10"/>
          </p:nvPr>
        </p:nvSpPr>
        <p:spPr/>
        <p:txBody>
          <a:bodyPr/>
          <a:lstStyle>
            <a:lvl1pPr>
              <a:defRPr/>
            </a:lvl1pPr>
          </a:lstStyle>
          <a:p>
            <a:fld id="{190BA53F-9595-4672-8FF0-374C789FE1EF}"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6CCB6D40-ED1C-AA20-F4DC-34A5C76AA9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F7270D-F2EC-3205-FE20-11C39F2F6F13}"/>
              </a:ext>
            </a:extLst>
          </p:cNvPr>
          <p:cNvSpPr>
            <a:spLocks noGrp="1"/>
          </p:cNvSpPr>
          <p:nvPr>
            <p:ph type="sldNum" sz="quarter" idx="12"/>
          </p:nvPr>
        </p:nvSpPr>
        <p:spPr/>
        <p:txBody>
          <a:bodyPr/>
          <a:lstStyle>
            <a:lvl1pPr>
              <a:defRPr/>
            </a:lvl1pPr>
          </a:lstStyle>
          <a:p>
            <a:fld id="{A2CDFD8F-8208-4691-9E67-B3B2133DDCCB}" type="slidenum">
              <a:rPr lang="en-US" altLang="en-US"/>
              <a:pPr/>
              <a:t>‹#›</a:t>
            </a:fld>
            <a:endParaRPr lang="en-US" altLang="en-US"/>
          </a:p>
        </p:txBody>
      </p:sp>
    </p:spTree>
    <p:extLst>
      <p:ext uri="{BB962C8B-B14F-4D97-AF65-F5344CB8AC3E}">
        <p14:creationId xmlns:p14="http://schemas.microsoft.com/office/powerpoint/2010/main" val="637650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9CC01C-44CF-CCE3-4346-1031F21E9EC5}"/>
              </a:ext>
            </a:extLst>
          </p:cNvPr>
          <p:cNvSpPr>
            <a:spLocks noGrp="1"/>
          </p:cNvSpPr>
          <p:nvPr>
            <p:ph type="dt" sz="half" idx="10"/>
          </p:nvPr>
        </p:nvSpPr>
        <p:spPr/>
        <p:txBody>
          <a:bodyPr/>
          <a:lstStyle>
            <a:lvl1pPr>
              <a:defRPr/>
            </a:lvl1pPr>
          </a:lstStyle>
          <a:p>
            <a:fld id="{A5F83F15-CB67-436B-BC2C-01C42B810E94}"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02832763-7EF2-0CFB-0403-FE1FD329DB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71A6DA-A01F-678F-A27B-8EA5BFA2A269}"/>
              </a:ext>
            </a:extLst>
          </p:cNvPr>
          <p:cNvSpPr>
            <a:spLocks noGrp="1"/>
          </p:cNvSpPr>
          <p:nvPr>
            <p:ph type="sldNum" sz="quarter" idx="12"/>
          </p:nvPr>
        </p:nvSpPr>
        <p:spPr/>
        <p:txBody>
          <a:bodyPr/>
          <a:lstStyle>
            <a:lvl1pPr>
              <a:defRPr/>
            </a:lvl1pPr>
          </a:lstStyle>
          <a:p>
            <a:fld id="{60375A4F-2E5A-4828-A140-1820D74190C2}" type="slidenum">
              <a:rPr lang="en-US" altLang="en-US"/>
              <a:pPr/>
              <a:t>‹#›</a:t>
            </a:fld>
            <a:endParaRPr lang="en-US" altLang="en-US"/>
          </a:p>
        </p:txBody>
      </p:sp>
    </p:spTree>
    <p:extLst>
      <p:ext uri="{BB962C8B-B14F-4D97-AF65-F5344CB8AC3E}">
        <p14:creationId xmlns:p14="http://schemas.microsoft.com/office/powerpoint/2010/main" val="3112864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5778C1-2CBF-9E5E-4F89-D25017AB9329}"/>
              </a:ext>
            </a:extLst>
          </p:cNvPr>
          <p:cNvSpPr>
            <a:spLocks noGrp="1"/>
          </p:cNvSpPr>
          <p:nvPr>
            <p:ph type="dt" sz="half" idx="10"/>
          </p:nvPr>
        </p:nvSpPr>
        <p:spPr/>
        <p:txBody>
          <a:bodyPr/>
          <a:lstStyle>
            <a:lvl1pPr>
              <a:defRPr/>
            </a:lvl1pPr>
          </a:lstStyle>
          <a:p>
            <a:fld id="{D8F02391-7505-4D12-B0E6-6DF8ADF2697D}"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2F502259-620B-71EE-3105-CD40B322F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DF813E-FE70-36A7-337D-6F33BCE8AEC1}"/>
              </a:ext>
            </a:extLst>
          </p:cNvPr>
          <p:cNvSpPr>
            <a:spLocks noGrp="1"/>
          </p:cNvSpPr>
          <p:nvPr>
            <p:ph type="sldNum" sz="quarter" idx="12"/>
          </p:nvPr>
        </p:nvSpPr>
        <p:spPr/>
        <p:txBody>
          <a:bodyPr/>
          <a:lstStyle>
            <a:lvl1pPr>
              <a:defRPr/>
            </a:lvl1pPr>
          </a:lstStyle>
          <a:p>
            <a:fld id="{EA5459BD-D321-4118-B843-77D9F1372F80}" type="slidenum">
              <a:rPr lang="en-US" altLang="en-US"/>
              <a:pPr/>
              <a:t>‹#›</a:t>
            </a:fld>
            <a:endParaRPr lang="en-US" altLang="en-US"/>
          </a:p>
        </p:txBody>
      </p:sp>
    </p:spTree>
    <p:extLst>
      <p:ext uri="{BB962C8B-B14F-4D97-AF65-F5344CB8AC3E}">
        <p14:creationId xmlns:p14="http://schemas.microsoft.com/office/powerpoint/2010/main" val="2120372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4E3BC3C1-8F8D-5443-7993-1B5F2B88D76B}"/>
              </a:ext>
            </a:extLst>
          </p:cNvPr>
          <p:cNvSpPr>
            <a:spLocks noGrp="1"/>
          </p:cNvSpPr>
          <p:nvPr>
            <p:ph type="dt" sz="half" idx="10"/>
          </p:nvPr>
        </p:nvSpPr>
        <p:spPr/>
        <p:txBody>
          <a:bodyPr/>
          <a:lstStyle>
            <a:lvl1pPr>
              <a:defRPr/>
            </a:lvl1pPr>
          </a:lstStyle>
          <a:p>
            <a:fld id="{477D2F03-5F7D-405C-9227-306A9E122F7C}"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AE738675-A92B-9861-C492-8945342860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1D5DB9-956C-333C-9A06-E54D3E7F4EC5}"/>
              </a:ext>
            </a:extLst>
          </p:cNvPr>
          <p:cNvSpPr>
            <a:spLocks noGrp="1"/>
          </p:cNvSpPr>
          <p:nvPr>
            <p:ph type="sldNum" sz="quarter" idx="12"/>
          </p:nvPr>
        </p:nvSpPr>
        <p:spPr/>
        <p:txBody>
          <a:bodyPr/>
          <a:lstStyle>
            <a:lvl1pPr>
              <a:defRPr/>
            </a:lvl1pPr>
          </a:lstStyle>
          <a:p>
            <a:fld id="{74AA1FDD-CC1E-4F09-8E3F-95E838A3A841}" type="slidenum">
              <a:rPr lang="en-US" altLang="en-US"/>
              <a:pPr/>
              <a:t>‹#›</a:t>
            </a:fld>
            <a:endParaRPr lang="en-US" altLang="en-US"/>
          </a:p>
        </p:txBody>
      </p:sp>
    </p:spTree>
    <p:extLst>
      <p:ext uri="{BB962C8B-B14F-4D97-AF65-F5344CB8AC3E}">
        <p14:creationId xmlns:p14="http://schemas.microsoft.com/office/powerpoint/2010/main" val="21944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DDC6F076-AB04-35B5-3408-15649547494E}"/>
              </a:ext>
            </a:extLst>
          </p:cNvPr>
          <p:cNvSpPr>
            <a:spLocks noGrp="1"/>
          </p:cNvSpPr>
          <p:nvPr>
            <p:ph type="dt" sz="half" idx="10"/>
          </p:nvPr>
        </p:nvSpPr>
        <p:spPr/>
        <p:txBody>
          <a:bodyPr/>
          <a:lstStyle>
            <a:lvl1pPr>
              <a:defRPr/>
            </a:lvl1pPr>
          </a:lstStyle>
          <a:p>
            <a:fld id="{F2D581B6-25CD-49CB-8184-8EA7C85598F4}" type="datetimeFigureOut">
              <a:rPr lang="en-US" altLang="en-US"/>
              <a:pPr/>
              <a:t>3/11/2024</a:t>
            </a:fld>
            <a:endParaRPr lang="en-US" altLang="en-US"/>
          </a:p>
        </p:txBody>
      </p:sp>
      <p:sp>
        <p:nvSpPr>
          <p:cNvPr id="8" name="Footer Placeholder 4">
            <a:extLst>
              <a:ext uri="{FF2B5EF4-FFF2-40B4-BE49-F238E27FC236}">
                <a16:creationId xmlns:a16="http://schemas.microsoft.com/office/drawing/2014/main" id="{5E33C5BB-C6E2-5E2E-864C-4FEF596AE77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5357A35-90B5-C826-F504-CE6A9D26B8AF}"/>
              </a:ext>
            </a:extLst>
          </p:cNvPr>
          <p:cNvSpPr>
            <a:spLocks noGrp="1"/>
          </p:cNvSpPr>
          <p:nvPr>
            <p:ph type="sldNum" sz="quarter" idx="12"/>
          </p:nvPr>
        </p:nvSpPr>
        <p:spPr/>
        <p:txBody>
          <a:bodyPr/>
          <a:lstStyle>
            <a:lvl1pPr>
              <a:defRPr/>
            </a:lvl1pPr>
          </a:lstStyle>
          <a:p>
            <a:fld id="{5F96D666-CD48-40F1-9B75-542E6B8F2D99}" type="slidenum">
              <a:rPr lang="en-US" altLang="en-US"/>
              <a:pPr/>
              <a:t>‹#›</a:t>
            </a:fld>
            <a:endParaRPr lang="en-US" altLang="en-US"/>
          </a:p>
        </p:txBody>
      </p:sp>
    </p:spTree>
    <p:extLst>
      <p:ext uri="{BB962C8B-B14F-4D97-AF65-F5344CB8AC3E}">
        <p14:creationId xmlns:p14="http://schemas.microsoft.com/office/powerpoint/2010/main" val="250364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0B7F27CA-C2B9-00B8-3679-3399112A87A8}"/>
              </a:ext>
            </a:extLst>
          </p:cNvPr>
          <p:cNvSpPr>
            <a:spLocks noGrp="1"/>
          </p:cNvSpPr>
          <p:nvPr>
            <p:ph type="dt" sz="half" idx="10"/>
          </p:nvPr>
        </p:nvSpPr>
        <p:spPr/>
        <p:txBody>
          <a:bodyPr/>
          <a:lstStyle>
            <a:lvl1pPr>
              <a:defRPr/>
            </a:lvl1pPr>
          </a:lstStyle>
          <a:p>
            <a:fld id="{0222AD8E-2B30-4841-9AC0-65EEC66902FA}" type="datetimeFigureOut">
              <a:rPr lang="en-US" altLang="en-US"/>
              <a:pPr/>
              <a:t>3/11/2024</a:t>
            </a:fld>
            <a:endParaRPr lang="en-US" altLang="en-US"/>
          </a:p>
        </p:txBody>
      </p:sp>
      <p:sp>
        <p:nvSpPr>
          <p:cNvPr id="4" name="Footer Placeholder 4">
            <a:extLst>
              <a:ext uri="{FF2B5EF4-FFF2-40B4-BE49-F238E27FC236}">
                <a16:creationId xmlns:a16="http://schemas.microsoft.com/office/drawing/2014/main" id="{277770B2-4502-06A8-8C7D-7404DFE671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34B25C-5B74-AF8C-DDD3-5C5B1FD49238}"/>
              </a:ext>
            </a:extLst>
          </p:cNvPr>
          <p:cNvSpPr>
            <a:spLocks noGrp="1"/>
          </p:cNvSpPr>
          <p:nvPr>
            <p:ph type="sldNum" sz="quarter" idx="12"/>
          </p:nvPr>
        </p:nvSpPr>
        <p:spPr/>
        <p:txBody>
          <a:bodyPr/>
          <a:lstStyle>
            <a:lvl1pPr>
              <a:defRPr/>
            </a:lvl1pPr>
          </a:lstStyle>
          <a:p>
            <a:fld id="{D957B878-F211-43DA-9815-04B1D2CF393F}" type="slidenum">
              <a:rPr lang="en-US" altLang="en-US"/>
              <a:pPr/>
              <a:t>‹#›</a:t>
            </a:fld>
            <a:endParaRPr lang="en-US" altLang="en-US"/>
          </a:p>
        </p:txBody>
      </p:sp>
    </p:spTree>
    <p:extLst>
      <p:ext uri="{BB962C8B-B14F-4D97-AF65-F5344CB8AC3E}">
        <p14:creationId xmlns:p14="http://schemas.microsoft.com/office/powerpoint/2010/main" val="2126385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49AB22-A8CF-1A78-6702-620FA7750859}"/>
              </a:ext>
            </a:extLst>
          </p:cNvPr>
          <p:cNvSpPr>
            <a:spLocks noGrp="1"/>
          </p:cNvSpPr>
          <p:nvPr>
            <p:ph type="dt" sz="half" idx="10"/>
          </p:nvPr>
        </p:nvSpPr>
        <p:spPr/>
        <p:txBody>
          <a:bodyPr/>
          <a:lstStyle>
            <a:lvl1pPr>
              <a:defRPr/>
            </a:lvl1pPr>
          </a:lstStyle>
          <a:p>
            <a:fld id="{FC2E8ACE-1A35-4484-B105-26E78F0F5748}" type="datetimeFigureOut">
              <a:rPr lang="en-US" altLang="en-US"/>
              <a:pPr/>
              <a:t>3/11/2024</a:t>
            </a:fld>
            <a:endParaRPr lang="en-US" altLang="en-US"/>
          </a:p>
        </p:txBody>
      </p:sp>
      <p:sp>
        <p:nvSpPr>
          <p:cNvPr id="3" name="Footer Placeholder 4">
            <a:extLst>
              <a:ext uri="{FF2B5EF4-FFF2-40B4-BE49-F238E27FC236}">
                <a16:creationId xmlns:a16="http://schemas.microsoft.com/office/drawing/2014/main" id="{2D0352CD-C75C-0BF2-5179-E91B3CAC62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0CBFC2F-1422-014B-74DA-23E99F588926}"/>
              </a:ext>
            </a:extLst>
          </p:cNvPr>
          <p:cNvSpPr>
            <a:spLocks noGrp="1"/>
          </p:cNvSpPr>
          <p:nvPr>
            <p:ph type="sldNum" sz="quarter" idx="12"/>
          </p:nvPr>
        </p:nvSpPr>
        <p:spPr/>
        <p:txBody>
          <a:bodyPr/>
          <a:lstStyle>
            <a:lvl1pPr>
              <a:defRPr/>
            </a:lvl1pPr>
          </a:lstStyle>
          <a:p>
            <a:fld id="{AB9055A4-50F6-41A5-8A88-B279ABE53204}" type="slidenum">
              <a:rPr lang="en-US" altLang="en-US"/>
              <a:pPr/>
              <a:t>‹#›</a:t>
            </a:fld>
            <a:endParaRPr lang="en-US" altLang="en-US"/>
          </a:p>
        </p:txBody>
      </p:sp>
    </p:spTree>
    <p:extLst>
      <p:ext uri="{BB962C8B-B14F-4D97-AF65-F5344CB8AC3E}">
        <p14:creationId xmlns:p14="http://schemas.microsoft.com/office/powerpoint/2010/main" val="419305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7AB5FBF-970B-3F28-BD10-50264BD8D024}"/>
              </a:ext>
            </a:extLst>
          </p:cNvPr>
          <p:cNvSpPr>
            <a:spLocks noGrp="1"/>
          </p:cNvSpPr>
          <p:nvPr>
            <p:ph type="dt" sz="half" idx="10"/>
          </p:nvPr>
        </p:nvSpPr>
        <p:spPr/>
        <p:txBody>
          <a:bodyPr/>
          <a:lstStyle>
            <a:lvl1pPr>
              <a:defRPr/>
            </a:lvl1pPr>
          </a:lstStyle>
          <a:p>
            <a:fld id="{DCABB205-81D5-4230-853E-67B347D6514C}"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F551A122-F88E-4460-A814-C936014038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BAE36F-5292-FE2D-44EB-5B6C81D1A642}"/>
              </a:ext>
            </a:extLst>
          </p:cNvPr>
          <p:cNvSpPr>
            <a:spLocks noGrp="1"/>
          </p:cNvSpPr>
          <p:nvPr>
            <p:ph type="sldNum" sz="quarter" idx="12"/>
          </p:nvPr>
        </p:nvSpPr>
        <p:spPr/>
        <p:txBody>
          <a:bodyPr/>
          <a:lstStyle>
            <a:lvl1pPr>
              <a:defRPr/>
            </a:lvl1pPr>
          </a:lstStyle>
          <a:p>
            <a:fld id="{D6183E9C-08D7-49CD-8348-F2253DBFC690}" type="slidenum">
              <a:rPr lang="en-US" altLang="en-US"/>
              <a:pPr/>
              <a:t>‹#›</a:t>
            </a:fld>
            <a:endParaRPr lang="en-US" altLang="en-US"/>
          </a:p>
        </p:txBody>
      </p:sp>
    </p:spTree>
    <p:extLst>
      <p:ext uri="{BB962C8B-B14F-4D97-AF65-F5344CB8AC3E}">
        <p14:creationId xmlns:p14="http://schemas.microsoft.com/office/powerpoint/2010/main" val="888924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78E320C-F503-E0F0-7893-5B1A81303091}"/>
              </a:ext>
            </a:extLst>
          </p:cNvPr>
          <p:cNvSpPr>
            <a:spLocks noGrp="1"/>
          </p:cNvSpPr>
          <p:nvPr>
            <p:ph type="dt" sz="half" idx="10"/>
          </p:nvPr>
        </p:nvSpPr>
        <p:spPr/>
        <p:txBody>
          <a:bodyPr/>
          <a:lstStyle>
            <a:lvl1pPr>
              <a:defRPr/>
            </a:lvl1pPr>
          </a:lstStyle>
          <a:p>
            <a:fld id="{56DEA00D-A3B5-436F-A9E6-8D579CD5CA7C}"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CC272612-55A4-7274-E4DD-1B45F793B2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4E287F-E681-AAFE-8B6A-49004F2F048A}"/>
              </a:ext>
            </a:extLst>
          </p:cNvPr>
          <p:cNvSpPr>
            <a:spLocks noGrp="1"/>
          </p:cNvSpPr>
          <p:nvPr>
            <p:ph type="sldNum" sz="quarter" idx="12"/>
          </p:nvPr>
        </p:nvSpPr>
        <p:spPr/>
        <p:txBody>
          <a:bodyPr/>
          <a:lstStyle>
            <a:lvl1pPr>
              <a:defRPr/>
            </a:lvl1pPr>
          </a:lstStyle>
          <a:p>
            <a:fld id="{0BA0E68F-F195-468A-A083-2A1448181533}" type="slidenum">
              <a:rPr lang="en-US" altLang="en-US"/>
              <a:pPr/>
              <a:t>‹#›</a:t>
            </a:fld>
            <a:endParaRPr lang="en-US" altLang="en-US"/>
          </a:p>
        </p:txBody>
      </p:sp>
    </p:spTree>
    <p:extLst>
      <p:ext uri="{BB962C8B-B14F-4D97-AF65-F5344CB8AC3E}">
        <p14:creationId xmlns:p14="http://schemas.microsoft.com/office/powerpoint/2010/main" val="2588376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8E4AA9-800E-A559-1F6D-9039B273183C}"/>
              </a:ext>
            </a:extLst>
          </p:cNvPr>
          <p:cNvSpPr>
            <a:spLocks noGrp="1"/>
          </p:cNvSpPr>
          <p:nvPr>
            <p:ph type="dt" sz="half" idx="10"/>
          </p:nvPr>
        </p:nvSpPr>
        <p:spPr/>
        <p:txBody>
          <a:bodyPr/>
          <a:lstStyle>
            <a:lvl1pPr>
              <a:defRPr/>
            </a:lvl1pPr>
          </a:lstStyle>
          <a:p>
            <a:fld id="{6CDECE71-C3C0-4C02-9196-0DE55BE617CA}"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3A464794-C3F5-B86E-8F20-909BEE108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41A91B-F955-39D7-8E61-DDA129B725CC}"/>
              </a:ext>
            </a:extLst>
          </p:cNvPr>
          <p:cNvSpPr>
            <a:spLocks noGrp="1"/>
          </p:cNvSpPr>
          <p:nvPr>
            <p:ph type="sldNum" sz="quarter" idx="12"/>
          </p:nvPr>
        </p:nvSpPr>
        <p:spPr/>
        <p:txBody>
          <a:bodyPr/>
          <a:lstStyle>
            <a:lvl1pPr>
              <a:defRPr/>
            </a:lvl1pPr>
          </a:lstStyle>
          <a:p>
            <a:fld id="{C7903633-4A6D-4BBC-B961-66109DE45E28}" type="slidenum">
              <a:rPr lang="en-US" altLang="en-US"/>
              <a:pPr/>
              <a:t>‹#›</a:t>
            </a:fld>
            <a:endParaRPr lang="en-US" altLang="en-US"/>
          </a:p>
        </p:txBody>
      </p:sp>
    </p:spTree>
    <p:extLst>
      <p:ext uri="{BB962C8B-B14F-4D97-AF65-F5344CB8AC3E}">
        <p14:creationId xmlns:p14="http://schemas.microsoft.com/office/powerpoint/2010/main" val="2372105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5E8C99-ECAA-C173-5B33-0BCB38F5740C}"/>
              </a:ext>
            </a:extLst>
          </p:cNvPr>
          <p:cNvSpPr>
            <a:spLocks noGrp="1"/>
          </p:cNvSpPr>
          <p:nvPr>
            <p:ph type="dt" sz="half" idx="10"/>
          </p:nvPr>
        </p:nvSpPr>
        <p:spPr/>
        <p:txBody>
          <a:bodyPr/>
          <a:lstStyle>
            <a:lvl1pPr>
              <a:defRPr/>
            </a:lvl1pPr>
          </a:lstStyle>
          <a:p>
            <a:fld id="{941D52C8-0F33-47A1-A5D9-528D984956A4}"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A506B4A9-D111-EA34-F17E-837E6C4B73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7613CD-6EA6-88D6-095E-1CF066F3309D}"/>
              </a:ext>
            </a:extLst>
          </p:cNvPr>
          <p:cNvSpPr>
            <a:spLocks noGrp="1"/>
          </p:cNvSpPr>
          <p:nvPr>
            <p:ph type="sldNum" sz="quarter" idx="12"/>
          </p:nvPr>
        </p:nvSpPr>
        <p:spPr/>
        <p:txBody>
          <a:bodyPr/>
          <a:lstStyle>
            <a:lvl1pPr>
              <a:defRPr/>
            </a:lvl1pPr>
          </a:lstStyle>
          <a:p>
            <a:fld id="{A6C6C85F-CD5E-4F73-865A-B097B720A5AD}" type="slidenum">
              <a:rPr lang="en-US" altLang="en-US"/>
              <a:pPr/>
              <a:t>‹#›</a:t>
            </a:fld>
            <a:endParaRPr lang="en-US" altLang="en-US"/>
          </a:p>
        </p:txBody>
      </p:sp>
    </p:spTree>
    <p:extLst>
      <p:ext uri="{BB962C8B-B14F-4D97-AF65-F5344CB8AC3E}">
        <p14:creationId xmlns:p14="http://schemas.microsoft.com/office/powerpoint/2010/main" val="3293456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588D76B-35C0-3B08-62F7-B3DD3521D2B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63D8F96-C9E4-E681-0719-E8B54C22EC5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5A5F47E-1048-48F5-2979-90CC09FCB832}"/>
              </a:ext>
            </a:extLst>
          </p:cNvPr>
          <p:cNvSpPr>
            <a:spLocks noGrp="1" noChangeArrowheads="1"/>
          </p:cNvSpPr>
          <p:nvPr>
            <p:ph type="sldNum" sz="quarter" idx="12"/>
          </p:nvPr>
        </p:nvSpPr>
        <p:spPr>
          <a:ln/>
        </p:spPr>
        <p:txBody>
          <a:bodyPr/>
          <a:lstStyle>
            <a:lvl1pPr>
              <a:defRPr/>
            </a:lvl1pPr>
          </a:lstStyle>
          <a:p>
            <a:fld id="{8E525028-D08B-41B0-A8A3-B73F6C203ED0}" type="slidenum">
              <a:rPr lang="en-GB" altLang="en-US"/>
              <a:pPr/>
              <a:t>‹#›</a:t>
            </a:fld>
            <a:endParaRPr lang="en-GB" altLang="en-US"/>
          </a:p>
        </p:txBody>
      </p:sp>
    </p:spTree>
    <p:extLst>
      <p:ext uri="{BB962C8B-B14F-4D97-AF65-F5344CB8AC3E}">
        <p14:creationId xmlns:p14="http://schemas.microsoft.com/office/powerpoint/2010/main" val="2413685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600483F-5B7B-8138-B051-A3E5B769622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06D8F2-2D7D-18B9-BC85-AB7649A631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7A389FD-5077-1C04-57E6-2E89DED89760}"/>
              </a:ext>
            </a:extLst>
          </p:cNvPr>
          <p:cNvSpPr>
            <a:spLocks noGrp="1" noChangeArrowheads="1"/>
          </p:cNvSpPr>
          <p:nvPr>
            <p:ph type="sldNum" sz="quarter" idx="12"/>
          </p:nvPr>
        </p:nvSpPr>
        <p:spPr>
          <a:ln/>
        </p:spPr>
        <p:txBody>
          <a:bodyPr/>
          <a:lstStyle>
            <a:lvl1pPr>
              <a:defRPr/>
            </a:lvl1pPr>
          </a:lstStyle>
          <a:p>
            <a:fld id="{493691A2-B5C4-4A49-883C-1295598FDB8F}" type="slidenum">
              <a:rPr lang="en-GB" altLang="en-US"/>
              <a:pPr/>
              <a:t>‹#›</a:t>
            </a:fld>
            <a:endParaRPr lang="en-GB" altLang="en-US"/>
          </a:p>
        </p:txBody>
      </p:sp>
    </p:spTree>
    <p:extLst>
      <p:ext uri="{BB962C8B-B14F-4D97-AF65-F5344CB8AC3E}">
        <p14:creationId xmlns:p14="http://schemas.microsoft.com/office/powerpoint/2010/main" val="3183494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767D4B8-51C7-C149-FC85-5CC443839F8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F9594AD-1186-646F-6910-4B44322929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21AD93A-3E20-9B05-1141-7763D14769F7}"/>
              </a:ext>
            </a:extLst>
          </p:cNvPr>
          <p:cNvSpPr>
            <a:spLocks noGrp="1" noChangeArrowheads="1"/>
          </p:cNvSpPr>
          <p:nvPr>
            <p:ph type="sldNum" sz="quarter" idx="12"/>
          </p:nvPr>
        </p:nvSpPr>
        <p:spPr>
          <a:ln/>
        </p:spPr>
        <p:txBody>
          <a:bodyPr/>
          <a:lstStyle>
            <a:lvl1pPr>
              <a:defRPr/>
            </a:lvl1pPr>
          </a:lstStyle>
          <a:p>
            <a:fld id="{4E80C436-CAD8-4A65-9CF2-1500D540CCF9}" type="slidenum">
              <a:rPr lang="en-GB" altLang="en-US"/>
              <a:pPr/>
              <a:t>‹#›</a:t>
            </a:fld>
            <a:endParaRPr lang="en-GB" altLang="en-US"/>
          </a:p>
        </p:txBody>
      </p:sp>
    </p:spTree>
    <p:extLst>
      <p:ext uri="{BB962C8B-B14F-4D97-AF65-F5344CB8AC3E}">
        <p14:creationId xmlns:p14="http://schemas.microsoft.com/office/powerpoint/2010/main" val="3078760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21F986A-7FB3-944D-A4D4-DC1294C8EED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07D28A6-99D9-834D-3BD4-BBDFB6EFCA7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F5B8148-3828-834A-2E3D-1382827F2614}"/>
              </a:ext>
            </a:extLst>
          </p:cNvPr>
          <p:cNvSpPr>
            <a:spLocks noGrp="1" noChangeArrowheads="1"/>
          </p:cNvSpPr>
          <p:nvPr>
            <p:ph type="sldNum" sz="quarter" idx="12"/>
          </p:nvPr>
        </p:nvSpPr>
        <p:spPr>
          <a:ln/>
        </p:spPr>
        <p:txBody>
          <a:bodyPr/>
          <a:lstStyle>
            <a:lvl1pPr>
              <a:defRPr/>
            </a:lvl1pPr>
          </a:lstStyle>
          <a:p>
            <a:fld id="{8A209AA0-52BF-4BF0-B0E6-E2E5736D52B5}" type="slidenum">
              <a:rPr lang="en-GB" altLang="en-US"/>
              <a:pPr/>
              <a:t>‹#›</a:t>
            </a:fld>
            <a:endParaRPr lang="en-GB" altLang="en-US"/>
          </a:p>
        </p:txBody>
      </p:sp>
    </p:spTree>
    <p:extLst>
      <p:ext uri="{BB962C8B-B14F-4D97-AF65-F5344CB8AC3E}">
        <p14:creationId xmlns:p14="http://schemas.microsoft.com/office/powerpoint/2010/main" val="4153460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0133B6B-9FF3-6A32-B032-BBCAD42365C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4754F398-DC0D-669E-CD7E-6C3812BCDB0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4DCB8ECB-B80F-BCE3-9453-D2D29D6EA10D}"/>
              </a:ext>
            </a:extLst>
          </p:cNvPr>
          <p:cNvSpPr>
            <a:spLocks noGrp="1" noChangeArrowheads="1"/>
          </p:cNvSpPr>
          <p:nvPr>
            <p:ph type="sldNum" sz="quarter" idx="12"/>
          </p:nvPr>
        </p:nvSpPr>
        <p:spPr>
          <a:ln/>
        </p:spPr>
        <p:txBody>
          <a:bodyPr/>
          <a:lstStyle>
            <a:lvl1pPr>
              <a:defRPr/>
            </a:lvl1pPr>
          </a:lstStyle>
          <a:p>
            <a:fld id="{7196AF4E-BF54-497F-91B7-DEC33692447C}" type="slidenum">
              <a:rPr lang="en-GB" altLang="en-US"/>
              <a:pPr/>
              <a:t>‹#›</a:t>
            </a:fld>
            <a:endParaRPr lang="en-GB" altLang="en-US"/>
          </a:p>
        </p:txBody>
      </p:sp>
    </p:spTree>
    <p:extLst>
      <p:ext uri="{BB962C8B-B14F-4D97-AF65-F5344CB8AC3E}">
        <p14:creationId xmlns:p14="http://schemas.microsoft.com/office/powerpoint/2010/main" val="2851425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2D241C1-7D60-EAB3-A927-DAFC9B39F69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D4BE5EC-DE3E-4CF3-D559-4E52CDAA66F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C20E020-62BC-C613-41CB-CC1AD505196F}"/>
              </a:ext>
            </a:extLst>
          </p:cNvPr>
          <p:cNvSpPr>
            <a:spLocks noGrp="1" noChangeArrowheads="1"/>
          </p:cNvSpPr>
          <p:nvPr>
            <p:ph type="sldNum" sz="quarter" idx="12"/>
          </p:nvPr>
        </p:nvSpPr>
        <p:spPr>
          <a:ln/>
        </p:spPr>
        <p:txBody>
          <a:bodyPr/>
          <a:lstStyle>
            <a:lvl1pPr>
              <a:defRPr/>
            </a:lvl1pPr>
          </a:lstStyle>
          <a:p>
            <a:fld id="{5FDB35D4-AE15-451D-8B2A-B9E7DAC2CC4B}" type="slidenum">
              <a:rPr lang="en-GB" altLang="en-US"/>
              <a:pPr/>
              <a:t>‹#›</a:t>
            </a:fld>
            <a:endParaRPr lang="en-GB" altLang="en-US"/>
          </a:p>
        </p:txBody>
      </p:sp>
    </p:spTree>
    <p:extLst>
      <p:ext uri="{BB962C8B-B14F-4D97-AF65-F5344CB8AC3E}">
        <p14:creationId xmlns:p14="http://schemas.microsoft.com/office/powerpoint/2010/main" val="23475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7D0A25-DF19-03D6-7EF0-E0161999A8F5}"/>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35F8812-2897-B6B1-CBEE-337414058E2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4374A9B-7563-090C-07E5-3D21905C60CD}"/>
              </a:ext>
            </a:extLst>
          </p:cNvPr>
          <p:cNvSpPr>
            <a:spLocks noGrp="1" noChangeArrowheads="1"/>
          </p:cNvSpPr>
          <p:nvPr>
            <p:ph type="sldNum" sz="quarter" idx="12"/>
          </p:nvPr>
        </p:nvSpPr>
        <p:spPr>
          <a:ln/>
        </p:spPr>
        <p:txBody>
          <a:bodyPr/>
          <a:lstStyle>
            <a:lvl1pPr>
              <a:defRPr/>
            </a:lvl1pPr>
          </a:lstStyle>
          <a:p>
            <a:fld id="{917DE3C7-EA7B-4DED-BC17-EDC2D2F1BD5E}" type="slidenum">
              <a:rPr lang="en-GB" altLang="en-US"/>
              <a:pPr/>
              <a:t>‹#›</a:t>
            </a:fld>
            <a:endParaRPr lang="en-GB" altLang="en-US"/>
          </a:p>
        </p:txBody>
      </p:sp>
    </p:spTree>
    <p:extLst>
      <p:ext uri="{BB962C8B-B14F-4D97-AF65-F5344CB8AC3E}">
        <p14:creationId xmlns:p14="http://schemas.microsoft.com/office/powerpoint/2010/main" val="1129525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F05F6D-B92F-CC82-2E45-31170148A03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B03F368-104A-F1C4-5E30-1B9892AF482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D2FE357-3F28-D8A4-6CE9-51AD1FB627E5}"/>
              </a:ext>
            </a:extLst>
          </p:cNvPr>
          <p:cNvSpPr>
            <a:spLocks noGrp="1" noChangeArrowheads="1"/>
          </p:cNvSpPr>
          <p:nvPr>
            <p:ph type="sldNum" sz="quarter" idx="12"/>
          </p:nvPr>
        </p:nvSpPr>
        <p:spPr>
          <a:ln/>
        </p:spPr>
        <p:txBody>
          <a:bodyPr/>
          <a:lstStyle>
            <a:lvl1pPr>
              <a:defRPr/>
            </a:lvl1pPr>
          </a:lstStyle>
          <a:p>
            <a:fld id="{A1C524B4-0DD1-4490-9622-FEA4D9219B99}" type="slidenum">
              <a:rPr lang="en-GB" altLang="en-US"/>
              <a:pPr/>
              <a:t>‹#›</a:t>
            </a:fld>
            <a:endParaRPr lang="en-GB" altLang="en-US"/>
          </a:p>
        </p:txBody>
      </p:sp>
    </p:spTree>
    <p:extLst>
      <p:ext uri="{BB962C8B-B14F-4D97-AF65-F5344CB8AC3E}">
        <p14:creationId xmlns:p14="http://schemas.microsoft.com/office/powerpoint/2010/main" val="3726550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7D2D9D-41E9-B2C0-76D3-A5D5DDCBA5E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A9C723B-1CEC-4FAE-FFA9-206F6604E0F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A00D0CA-5758-A798-C5D5-FAB670C79E5C}"/>
              </a:ext>
            </a:extLst>
          </p:cNvPr>
          <p:cNvSpPr>
            <a:spLocks noGrp="1" noChangeArrowheads="1"/>
          </p:cNvSpPr>
          <p:nvPr>
            <p:ph type="sldNum" sz="quarter" idx="12"/>
          </p:nvPr>
        </p:nvSpPr>
        <p:spPr>
          <a:ln/>
        </p:spPr>
        <p:txBody>
          <a:bodyPr/>
          <a:lstStyle>
            <a:lvl1pPr>
              <a:defRPr/>
            </a:lvl1pPr>
          </a:lstStyle>
          <a:p>
            <a:fld id="{78DA6412-0C9B-41B4-8784-B875B823B1AA}" type="slidenum">
              <a:rPr lang="en-GB" altLang="en-US"/>
              <a:pPr/>
              <a:t>‹#›</a:t>
            </a:fld>
            <a:endParaRPr lang="en-GB" altLang="en-US"/>
          </a:p>
        </p:txBody>
      </p:sp>
    </p:spTree>
    <p:extLst>
      <p:ext uri="{BB962C8B-B14F-4D97-AF65-F5344CB8AC3E}">
        <p14:creationId xmlns:p14="http://schemas.microsoft.com/office/powerpoint/2010/main" val="4157899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D6D3A5E-4DD8-06D3-8CA1-4F09D895016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2BBC24D-4F8A-63DD-5002-2AED5FA5253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F171E36-CE47-364B-AF9E-A8D06499754C}"/>
              </a:ext>
            </a:extLst>
          </p:cNvPr>
          <p:cNvSpPr>
            <a:spLocks noGrp="1" noChangeArrowheads="1"/>
          </p:cNvSpPr>
          <p:nvPr>
            <p:ph type="sldNum" sz="quarter" idx="12"/>
          </p:nvPr>
        </p:nvSpPr>
        <p:spPr>
          <a:ln/>
        </p:spPr>
        <p:txBody>
          <a:bodyPr/>
          <a:lstStyle>
            <a:lvl1pPr>
              <a:defRPr/>
            </a:lvl1pPr>
          </a:lstStyle>
          <a:p>
            <a:fld id="{1516A953-E545-4F5B-8E01-A6393D2A4DEA}" type="slidenum">
              <a:rPr lang="en-GB" altLang="en-US"/>
              <a:pPr/>
              <a:t>‹#›</a:t>
            </a:fld>
            <a:endParaRPr lang="en-GB" altLang="en-US"/>
          </a:p>
        </p:txBody>
      </p:sp>
    </p:spTree>
    <p:extLst>
      <p:ext uri="{BB962C8B-B14F-4D97-AF65-F5344CB8AC3E}">
        <p14:creationId xmlns:p14="http://schemas.microsoft.com/office/powerpoint/2010/main" val="3317467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A0122F3-9A31-C8F7-C59F-DB1514F8A8D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3C6FD59-09BB-770D-CEF8-98785AA8B18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2A3E066-243C-2C96-E4E9-A23D600DC225}"/>
              </a:ext>
            </a:extLst>
          </p:cNvPr>
          <p:cNvSpPr>
            <a:spLocks noGrp="1" noChangeArrowheads="1"/>
          </p:cNvSpPr>
          <p:nvPr>
            <p:ph type="sldNum" sz="quarter" idx="12"/>
          </p:nvPr>
        </p:nvSpPr>
        <p:spPr>
          <a:ln/>
        </p:spPr>
        <p:txBody>
          <a:bodyPr/>
          <a:lstStyle>
            <a:lvl1pPr>
              <a:defRPr/>
            </a:lvl1pPr>
          </a:lstStyle>
          <a:p>
            <a:fld id="{247EA803-CB7E-4834-AD8E-D2D20132C082}" type="slidenum">
              <a:rPr lang="en-GB" altLang="en-US"/>
              <a:pPr/>
              <a:t>‹#›</a:t>
            </a:fld>
            <a:endParaRPr lang="en-GB" altLang="en-US"/>
          </a:p>
        </p:txBody>
      </p:sp>
    </p:spTree>
    <p:extLst>
      <p:ext uri="{BB962C8B-B14F-4D97-AF65-F5344CB8AC3E}">
        <p14:creationId xmlns:p14="http://schemas.microsoft.com/office/powerpoint/2010/main" val="13894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3/11/2024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3/11/2024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3/11/2024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Placeholder 1">
            <a:extLst>
              <a:ext uri="{FF2B5EF4-FFF2-40B4-BE49-F238E27FC236}">
                <a16:creationId xmlns:a16="http://schemas.microsoft.com/office/drawing/2014/main" id="{628DF908-80B4-16A8-843B-FCDBBDD294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54275" name="Text Placeholder 2">
            <a:extLst>
              <a:ext uri="{FF2B5EF4-FFF2-40B4-BE49-F238E27FC236}">
                <a16:creationId xmlns:a16="http://schemas.microsoft.com/office/drawing/2014/main" id="{C7B382D3-C778-D9D1-F0CD-7A576BF4779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A27E569-CC5D-B7AC-B747-5FB158307A8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5E7E756C-612E-4789-B815-FAF6023E836C}"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9A1FC44A-026C-5EC3-0B82-BC3389CB82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3AD86111-F7CC-13F2-EA39-D0658FE71BC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D4DF3B5C-B4A6-4549-AD09-58BD03D3F84A}" type="slidenum">
              <a:rPr lang="en-US" altLang="en-US"/>
              <a:pPr/>
              <a:t>‹#›</a:t>
            </a:fld>
            <a:endParaRPr lang="en-US" altLang="en-US"/>
          </a:p>
        </p:txBody>
      </p:sp>
    </p:spTree>
    <p:extLst>
      <p:ext uri="{BB962C8B-B14F-4D97-AF65-F5344CB8AC3E}">
        <p14:creationId xmlns:p14="http://schemas.microsoft.com/office/powerpoint/2010/main" val="26469850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DE7D82-D73A-3B4C-C2D6-6942959DE64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85D7CCD-8605-6566-5723-57D83DC5F68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518CC75E-8A4F-8515-3062-C1BC6E99386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38B17EBB-EFF0-F3F9-A4BC-A8F0BF89760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42566CFA-E04C-8957-647D-1A546A9DA27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3CF8FCF-279B-4956-B57F-2C61618641EB}" type="slidenum">
              <a:rPr lang="en-GB" altLang="en-US"/>
              <a:pPr/>
              <a:t>‹#›</a:t>
            </a:fld>
            <a:endParaRPr lang="en-GB" altLang="en-US"/>
          </a:p>
        </p:txBody>
      </p:sp>
    </p:spTree>
    <p:extLst>
      <p:ext uri="{BB962C8B-B14F-4D97-AF65-F5344CB8AC3E}">
        <p14:creationId xmlns:p14="http://schemas.microsoft.com/office/powerpoint/2010/main" val="3305812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in a white tank top&#10;&#10;Description automatically generated">
            <a:extLst>
              <a:ext uri="{FF2B5EF4-FFF2-40B4-BE49-F238E27FC236}">
                <a16:creationId xmlns:a16="http://schemas.microsoft.com/office/drawing/2014/main" id="{3A73F9B6-569F-B92B-EAD7-2226E891B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4" y="200025"/>
            <a:ext cx="5749369" cy="4305300"/>
          </a:xfrm>
          <a:prstGeom prst="rect">
            <a:avLst/>
          </a:prstGeom>
          <a:ln>
            <a:solidFill>
              <a:schemeClr val="bg1"/>
            </a:solidFill>
          </a:ln>
        </p:spPr>
      </p:pic>
      <p:pic>
        <p:nvPicPr>
          <p:cNvPr id="11" name="Picture 10" descr="A yellow and red flag with a lion holding a sword&#10;&#10;Description automatically generated">
            <a:extLst>
              <a:ext uri="{FF2B5EF4-FFF2-40B4-BE49-F238E27FC236}">
                <a16:creationId xmlns:a16="http://schemas.microsoft.com/office/drawing/2014/main" id="{0C90ED30-BB8E-3CA0-F00F-FB1CEE833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176" y="4238625"/>
            <a:ext cx="4572000" cy="2286000"/>
          </a:xfrm>
          <a:prstGeom prst="rect">
            <a:avLst/>
          </a:prstGeom>
        </p:spPr>
      </p:pic>
      <p:sp>
        <p:nvSpPr>
          <p:cNvPr id="12" name="Speech Bubble: Rectangle with Corners Rounded 11">
            <a:extLst>
              <a:ext uri="{FF2B5EF4-FFF2-40B4-BE49-F238E27FC236}">
                <a16:creationId xmlns:a16="http://schemas.microsoft.com/office/drawing/2014/main" id="{3FEA906C-A8E3-B1F1-50B4-D563B31D5C85}"/>
              </a:ext>
            </a:extLst>
          </p:cNvPr>
          <p:cNvSpPr/>
          <p:nvPr/>
        </p:nvSpPr>
        <p:spPr>
          <a:xfrm>
            <a:off x="4714876" y="609600"/>
            <a:ext cx="4095750" cy="2009775"/>
          </a:xfrm>
          <a:prstGeom prst="wedgeRoundRectCallout">
            <a:avLst>
              <a:gd name="adj1" fmla="val -48934"/>
              <a:gd name="adj2" fmla="val 86919"/>
              <a:gd name="adj3" fmla="val 16667"/>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Participating is more important than winning.</a:t>
            </a:r>
          </a:p>
        </p:txBody>
      </p:sp>
    </p:spTree>
    <p:extLst>
      <p:ext uri="{BB962C8B-B14F-4D97-AF65-F5344CB8AC3E}">
        <p14:creationId xmlns:p14="http://schemas.microsoft.com/office/powerpoint/2010/main" val="396566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79DA22-3562-F3A8-E372-B4DF2B15A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053"/>
            <a:ext cx="9144000" cy="6007894"/>
          </a:xfrm>
          <a:prstGeom prst="rect">
            <a:avLst/>
          </a:prstGeom>
          <a:ln>
            <a:solidFill>
              <a:schemeClr val="bg1"/>
            </a:solidFill>
          </a:ln>
        </p:spPr>
      </p:pic>
      <p:sp>
        <p:nvSpPr>
          <p:cNvPr id="4" name="TextBox 3">
            <a:extLst>
              <a:ext uri="{FF2B5EF4-FFF2-40B4-BE49-F238E27FC236}">
                <a16:creationId xmlns:a16="http://schemas.microsoft.com/office/drawing/2014/main" id="{12E272D2-D3EF-03DF-2A46-97895AC71214}"/>
              </a:ext>
            </a:extLst>
          </p:cNvPr>
          <p:cNvSpPr txBox="1"/>
          <p:nvPr/>
        </p:nvSpPr>
        <p:spPr>
          <a:xfrm rot="21181987">
            <a:off x="4114801" y="700981"/>
            <a:ext cx="4581524" cy="523220"/>
          </a:xfrm>
          <a:prstGeom prst="rect">
            <a:avLst/>
          </a:prstGeom>
          <a:solidFill>
            <a:schemeClr val="tx1">
              <a:alpha val="52000"/>
            </a:schemeClr>
          </a:solidFill>
        </p:spPr>
        <p:txBody>
          <a:bodyPr wrap="square">
            <a:spAutoFit/>
          </a:bodyPr>
          <a:lstStyle/>
          <a:p>
            <a:r>
              <a:rPr lang="en-GB" sz="28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They remember……</a:t>
            </a:r>
            <a:r>
              <a:rPr lang="en-GB" sz="2800"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28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A10C5453-956D-BAB4-7D42-CCF982A8108A}"/>
              </a:ext>
            </a:extLst>
          </p:cNvPr>
          <p:cNvSpPr txBox="1"/>
          <p:nvPr/>
        </p:nvSpPr>
        <p:spPr>
          <a:xfrm rot="401230">
            <a:off x="4806413" y="2064505"/>
            <a:ext cx="4099360" cy="954107"/>
          </a:xfrm>
          <a:prstGeom prst="rect">
            <a:avLst/>
          </a:prstGeom>
          <a:solidFill>
            <a:schemeClr val="tx1">
              <a:alpha val="52000"/>
            </a:schemeClr>
          </a:solidFill>
        </p:spPr>
        <p:txBody>
          <a:bodyPr wrap="square">
            <a:spAutoFit/>
          </a:bodyPr>
          <a:lstStyle/>
          <a:p>
            <a:r>
              <a:rPr lang="en-GB" sz="28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They fix their eyes on the ‘goal’</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40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women running on a track&#10;&#10;Description automatically generated">
            <a:extLst>
              <a:ext uri="{FF2B5EF4-FFF2-40B4-BE49-F238E27FC236}">
                <a16:creationId xmlns:a16="http://schemas.microsoft.com/office/drawing/2014/main" id="{E3A08F56-F0C3-0952-2341-6E4948C35BDC}"/>
              </a:ext>
            </a:extLst>
          </p:cNvPr>
          <p:cNvPicPr>
            <a:picLocks noChangeAspect="1"/>
          </p:cNvPicPr>
          <p:nvPr/>
        </p:nvPicPr>
        <p:blipFill rotWithShape="1">
          <a:blip r:embed="rId3">
            <a:extLst>
              <a:ext uri="{28A0092B-C50C-407E-A947-70E740481C1C}">
                <a14:useLocalDpi xmlns:a14="http://schemas.microsoft.com/office/drawing/2010/main" val="0"/>
              </a:ext>
            </a:extLst>
          </a:blip>
          <a:srcRect t="13393"/>
          <a:stretch/>
        </p:blipFill>
        <p:spPr>
          <a:xfrm>
            <a:off x="239865" y="103049"/>
            <a:ext cx="8664269" cy="5000625"/>
          </a:xfrm>
          <a:prstGeom prst="rect">
            <a:avLst/>
          </a:prstGeom>
          <a:ln>
            <a:solidFill>
              <a:schemeClr val="tx1"/>
            </a:solidFill>
          </a:ln>
        </p:spPr>
      </p:pic>
      <p:sp>
        <p:nvSpPr>
          <p:cNvPr id="4" name="TextBox 1">
            <a:extLst>
              <a:ext uri="{FF2B5EF4-FFF2-40B4-BE49-F238E27FC236}">
                <a16:creationId xmlns:a16="http://schemas.microsoft.com/office/drawing/2014/main" id="{63D84D04-CA85-9C9D-CAFF-75D65F015118}"/>
              </a:ext>
            </a:extLst>
          </p:cNvPr>
          <p:cNvSpPr txBox="1">
            <a:spLocks noChangeArrowheads="1"/>
          </p:cNvSpPr>
          <p:nvPr/>
        </p:nvSpPr>
        <p:spPr bwMode="auto">
          <a:xfrm>
            <a:off x="0" y="5131414"/>
            <a:ext cx="91439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3600" b="1" dirty="0">
                <a:solidFill>
                  <a:srgbClr val="FFFFFF"/>
                </a:solidFill>
                <a:latin typeface="Century Gothic" panose="020B0502020202020204" pitchFamily="34" charset="0"/>
                <a:cs typeface="Tahoma" panose="020B0604030504040204" pitchFamily="34" charset="0"/>
              </a:rPr>
              <a:t>‘….run with perseverance the race marked out for you, fixing your eyes </a:t>
            </a:r>
          </a:p>
          <a:p>
            <a:pPr eaLnBrk="1" hangingPunct="1"/>
            <a:r>
              <a:rPr lang="en-US" altLang="en-US" sz="3600" b="1" dirty="0">
                <a:solidFill>
                  <a:srgbClr val="FFFFFF"/>
                </a:solidFill>
                <a:latin typeface="Century Gothic" panose="020B0502020202020204" pitchFamily="34" charset="0"/>
                <a:cs typeface="Tahoma" panose="020B0604030504040204" pitchFamily="34" charset="0"/>
              </a:rPr>
              <a:t>			  on……</a:t>
            </a:r>
          </a:p>
        </p:txBody>
      </p:sp>
      <p:sp>
        <p:nvSpPr>
          <p:cNvPr id="5" name="TextBox 1">
            <a:extLst>
              <a:ext uri="{FF2B5EF4-FFF2-40B4-BE49-F238E27FC236}">
                <a16:creationId xmlns:a16="http://schemas.microsoft.com/office/drawing/2014/main" id="{708611B0-DF23-E542-8879-D46F320879BD}"/>
              </a:ext>
            </a:extLst>
          </p:cNvPr>
          <p:cNvSpPr txBox="1">
            <a:spLocks noChangeArrowheads="1"/>
          </p:cNvSpPr>
          <p:nvPr/>
        </p:nvSpPr>
        <p:spPr bwMode="auto">
          <a:xfrm>
            <a:off x="180976" y="620999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3600" b="1" dirty="0">
                <a:solidFill>
                  <a:srgbClr val="FFFFFF"/>
                </a:solidFill>
                <a:latin typeface="Century Gothic" panose="020B0502020202020204" pitchFamily="34" charset="0"/>
                <a:cs typeface="Tahoma" panose="020B0604030504040204" pitchFamily="34" charset="0"/>
              </a:rPr>
              <a:t>             Jesus….’</a:t>
            </a:r>
          </a:p>
        </p:txBody>
      </p:sp>
    </p:spTree>
    <p:extLst>
      <p:ext uri="{BB962C8B-B14F-4D97-AF65-F5344CB8AC3E}">
        <p14:creationId xmlns:p14="http://schemas.microsoft.com/office/powerpoint/2010/main" val="6587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5992AE-0A1A-63EA-A5E8-DA586BB40EED}"/>
              </a:ext>
            </a:extLst>
          </p:cNvPr>
          <p:cNvSpPr txBox="1">
            <a:spLocks noChangeArrowheads="1"/>
          </p:cNvSpPr>
          <p:nvPr/>
        </p:nvSpPr>
        <p:spPr bwMode="auto">
          <a:xfrm>
            <a:off x="4981575" y="988332"/>
            <a:ext cx="4001625" cy="4881336"/>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what we can learn from their example?...</a:t>
            </a:r>
          </a:p>
          <a:p>
            <a:pPr lvl="0" algn="ctr" fontAlgn="auto">
              <a:spcAft>
                <a:spcPts val="0"/>
              </a:spcAft>
              <a:buNone/>
              <a:defRPr/>
            </a:pPr>
            <a:endParaRPr lang="en-GB" sz="2800" b="1" dirty="0">
              <a:solidFill>
                <a:prstClr val="black"/>
              </a:solidFill>
              <a:latin typeface="Century Gothic" panose="020B0502020202020204" pitchFamily="34" charset="0"/>
            </a:endParaRPr>
          </a:p>
          <a:p>
            <a:pPr lvl="0" algn="ctr" fontAlgn="auto">
              <a:spcAft>
                <a:spcPts val="0"/>
              </a:spcAft>
              <a:buNone/>
              <a:defRPr/>
            </a:pPr>
            <a:r>
              <a:rPr lang="en-GB" sz="2800" b="1" dirty="0">
                <a:solidFill>
                  <a:prstClr val="black"/>
                </a:solidFill>
                <a:latin typeface="Century Gothic" panose="020B0502020202020204" pitchFamily="34" charset="0"/>
              </a:rPr>
              <a:t>…I wonder what helps </a:t>
            </a:r>
            <a:r>
              <a:rPr lang="en-GB" sz="2800" b="1" i="1" dirty="0">
                <a:solidFill>
                  <a:prstClr val="black"/>
                </a:solidFill>
                <a:latin typeface="Century Gothic" panose="020B0502020202020204" pitchFamily="34" charset="0"/>
              </a:rPr>
              <a:t>you </a:t>
            </a:r>
            <a:r>
              <a:rPr lang="en-GB" sz="2800" b="1" dirty="0">
                <a:solidFill>
                  <a:prstClr val="black"/>
                </a:solidFill>
                <a:latin typeface="Century Gothic" panose="020B0502020202020204" pitchFamily="34" charset="0"/>
              </a:rPr>
              <a:t>to keep on going?....</a:t>
            </a:r>
          </a:p>
          <a:p>
            <a:pPr lvl="0" algn="ctr" fontAlgn="auto">
              <a:spcAft>
                <a:spcPts val="0"/>
              </a:spcAft>
              <a:buNone/>
              <a:defRPr/>
            </a:pPr>
            <a:endParaRPr lang="en-GB" sz="1200" b="1" dirty="0">
              <a:solidFill>
                <a:prstClr val="black"/>
              </a:solidFill>
              <a:latin typeface="Century Gothic" panose="020B0502020202020204" pitchFamily="34" charset="0"/>
            </a:endParaRPr>
          </a:p>
          <a:p>
            <a:pPr lvl="0" algn="ctr" fontAlgn="auto">
              <a:spcAft>
                <a:spcPts val="0"/>
              </a:spcAft>
              <a:buNone/>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….and who the people are who encourage you</a:t>
            </a:r>
            <a:r>
              <a:rPr lang="en-GB" sz="2800" b="1" dirty="0">
                <a:solidFill>
                  <a:prstClr val="black"/>
                </a:solidFill>
                <a:latin typeface="Century Gothic" panose="020B0502020202020204" pitchFamily="34" charset="0"/>
              </a:rPr>
              <a:t>?…..</a:t>
            </a:r>
          </a:p>
        </p:txBody>
      </p:sp>
      <p:pic>
        <p:nvPicPr>
          <p:cNvPr id="5" name="Picture 4" descr="A group of people running on a track&#10;&#10;Description automatically generated">
            <a:extLst>
              <a:ext uri="{FF2B5EF4-FFF2-40B4-BE49-F238E27FC236}">
                <a16:creationId xmlns:a16="http://schemas.microsoft.com/office/drawing/2014/main" id="{1598781D-20E3-1948-FCE0-6926B14587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8124" y="382191"/>
            <a:ext cx="4562475" cy="6093619"/>
          </a:xfrm>
          <a:prstGeom prst="rect">
            <a:avLst/>
          </a:prstGeom>
          <a:ln>
            <a:solidFill>
              <a:schemeClr val="bg1"/>
            </a:solidFill>
          </a:ln>
        </p:spPr>
      </p:pic>
    </p:spTree>
    <p:extLst>
      <p:ext uri="{BB962C8B-B14F-4D97-AF65-F5344CB8AC3E}">
        <p14:creationId xmlns:p14="http://schemas.microsoft.com/office/powerpoint/2010/main" val="350685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2A2F-832B-6410-82DA-276529070E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48008C-8820-C269-FA3E-2EEB6292A353}"/>
              </a:ext>
            </a:extLst>
          </p:cNvPr>
          <p:cNvSpPr txBox="1"/>
          <p:nvPr/>
        </p:nvSpPr>
        <p:spPr>
          <a:xfrm>
            <a:off x="252412" y="5032713"/>
            <a:ext cx="8639175" cy="1631216"/>
          </a:xfrm>
          <a:prstGeom prst="rect">
            <a:avLst/>
          </a:prstGeom>
          <a:noFill/>
        </p:spPr>
        <p:txBody>
          <a:bodyPr wrap="square">
            <a:spAutoFit/>
          </a:bodyPr>
          <a:lstStyle/>
          <a:p>
            <a:r>
              <a:rPr lang="en-GB" sz="2000" b="1" dirty="0">
                <a:effectLst/>
                <a:latin typeface="Century Gothic" panose="020B0502020202020204" pitchFamily="34" charset="0"/>
                <a:ea typeface="MS Mincho" panose="02020609040205080304" pitchFamily="49" charset="-128"/>
                <a:cs typeface="Times New Roman" panose="02020603050405020304" pitchFamily="18" charset="0"/>
              </a:rPr>
              <a:t>Dear God</a:t>
            </a:r>
            <a:endParaRPr lang="en-GB" sz="2000" dirty="0">
              <a:effectLst/>
              <a:latin typeface="Century Gothic" panose="020B0502020202020204" pitchFamily="34" charset="0"/>
              <a:ea typeface="MS Mincho" panose="02020609040205080304" pitchFamily="49" charset="-128"/>
              <a:cs typeface="Times New Roman" panose="02020603050405020304" pitchFamily="18" charset="0"/>
            </a:endParaRPr>
          </a:p>
          <a:p>
            <a:r>
              <a:rPr lang="en-GB" sz="2000" b="1" dirty="0">
                <a:effectLst/>
                <a:latin typeface="Century Gothic" panose="020B0502020202020204" pitchFamily="34" charset="0"/>
                <a:ea typeface="MS Mincho" panose="02020609040205080304" pitchFamily="49" charset="-128"/>
                <a:cs typeface="Times New Roman" panose="02020603050405020304" pitchFamily="18" charset="0"/>
              </a:rPr>
              <a:t>Thank you for all the things we can learn through the more difficult experiences of our lives – when the going gets tough. Thank you for all those people who encourage and support us when we need help. Thank you that you promise to help us too. </a:t>
            </a:r>
            <a:endParaRPr lang="en-GB" sz="2000" dirty="0">
              <a:effectLst/>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6" name="Picture 5" descr="A person holding a sign&#10;&#10;Description automatically generated">
            <a:extLst>
              <a:ext uri="{FF2B5EF4-FFF2-40B4-BE49-F238E27FC236}">
                <a16:creationId xmlns:a16="http://schemas.microsoft.com/office/drawing/2014/main" id="{78DDA66B-8EA2-4E85-6F66-CDCAA30199CA}"/>
              </a:ext>
            </a:extLst>
          </p:cNvPr>
          <p:cNvPicPr>
            <a:picLocks noChangeAspect="1"/>
          </p:cNvPicPr>
          <p:nvPr/>
        </p:nvPicPr>
        <p:blipFill rotWithShape="1">
          <a:blip r:embed="rId3">
            <a:extLst>
              <a:ext uri="{28A0092B-C50C-407E-A947-70E740481C1C}">
                <a14:useLocalDpi xmlns:a14="http://schemas.microsoft.com/office/drawing/2010/main" val="0"/>
              </a:ext>
            </a:extLst>
          </a:blip>
          <a:srcRect t="24861" b="8751"/>
          <a:stretch/>
        </p:blipFill>
        <p:spPr>
          <a:xfrm>
            <a:off x="0" y="304799"/>
            <a:ext cx="9144000" cy="4552951"/>
          </a:xfrm>
          <a:prstGeom prst="rect">
            <a:avLst/>
          </a:prstGeom>
          <a:ln>
            <a:solidFill>
              <a:schemeClr val="tx1"/>
            </a:solidFill>
          </a:ln>
        </p:spPr>
      </p:pic>
    </p:spTree>
    <p:extLst>
      <p:ext uri="{BB962C8B-B14F-4D97-AF65-F5344CB8AC3E}">
        <p14:creationId xmlns:p14="http://schemas.microsoft.com/office/powerpoint/2010/main" val="226295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sign&#10;&#10;Description automatically generated">
            <a:extLst>
              <a:ext uri="{FF2B5EF4-FFF2-40B4-BE49-F238E27FC236}">
                <a16:creationId xmlns:a16="http://schemas.microsoft.com/office/drawing/2014/main" id="{60827E7F-059F-CA2A-780A-7BE2CAC581D7}"/>
              </a:ext>
            </a:extLst>
          </p:cNvPr>
          <p:cNvPicPr>
            <a:picLocks noChangeAspect="1"/>
          </p:cNvPicPr>
          <p:nvPr/>
        </p:nvPicPr>
        <p:blipFill rotWithShape="1">
          <a:blip r:embed="rId3">
            <a:extLst>
              <a:ext uri="{28A0092B-C50C-407E-A947-70E740481C1C}">
                <a14:useLocalDpi xmlns:a14="http://schemas.microsoft.com/office/drawing/2010/main" val="0"/>
              </a:ext>
            </a:extLst>
          </a:blip>
          <a:srcRect t="18472"/>
          <a:stretch/>
        </p:blipFill>
        <p:spPr>
          <a:xfrm>
            <a:off x="0" y="633413"/>
            <a:ext cx="9144000" cy="5591175"/>
          </a:xfrm>
          <a:prstGeom prst="rect">
            <a:avLst/>
          </a:prstGeom>
          <a:ln>
            <a:solidFill>
              <a:schemeClr val="tx1"/>
            </a:solidFill>
          </a:ln>
        </p:spPr>
      </p:pic>
    </p:spTree>
    <p:extLst>
      <p:ext uri="{BB962C8B-B14F-4D97-AF65-F5344CB8AC3E}">
        <p14:creationId xmlns:p14="http://schemas.microsoft.com/office/powerpoint/2010/main" val="132692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blue shirt with his hands on his face in front of a stadium&#10;&#10;Description automatically generated">
            <a:extLst>
              <a:ext uri="{FF2B5EF4-FFF2-40B4-BE49-F238E27FC236}">
                <a16:creationId xmlns:a16="http://schemas.microsoft.com/office/drawing/2014/main" id="{BB8CA903-C0D9-217C-1C66-487FEC9FE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8256"/>
            <a:ext cx="9144000" cy="5500688"/>
          </a:xfrm>
          <a:prstGeom prst="rect">
            <a:avLst/>
          </a:prstGeom>
        </p:spPr>
      </p:pic>
      <p:sp>
        <p:nvSpPr>
          <p:cNvPr id="3" name="Rectangle 2">
            <a:extLst>
              <a:ext uri="{FF2B5EF4-FFF2-40B4-BE49-F238E27FC236}">
                <a16:creationId xmlns:a16="http://schemas.microsoft.com/office/drawing/2014/main" id="{B57B926F-F179-BB2F-892E-C7857DF94DB5}"/>
              </a:ext>
            </a:extLst>
          </p:cNvPr>
          <p:cNvSpPr/>
          <p:nvPr/>
        </p:nvSpPr>
        <p:spPr>
          <a:xfrm>
            <a:off x="276724" y="69056"/>
            <a:ext cx="8590552" cy="156966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600" b="1" spc="5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latin typeface="Century Gothic" panose="020B0502020202020204" pitchFamily="34" charset="0"/>
              </a:rPr>
              <a:t>‘I give up!’</a:t>
            </a:r>
            <a:endParaRPr kumimoji="0" lang="en-GB" sz="9600" b="1" i="0" u="none" strike="noStrike" kern="1200" cap="none" spc="50" normalizeH="0" baseline="0" noProof="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uLnTx/>
              <a:uFillTx/>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a:extLst>
              <a:ext uri="{FF2B5EF4-FFF2-40B4-BE49-F238E27FC236}">
                <a16:creationId xmlns:a16="http://schemas.microsoft.com/office/drawing/2014/main" id="{8A383899-ED63-A244-31FB-CDEA0C5718E0}"/>
              </a:ext>
            </a:extLst>
          </p:cNvPr>
          <p:cNvSpPr txBox="1">
            <a:spLocks noChangeArrowheads="1"/>
          </p:cNvSpPr>
          <p:nvPr/>
        </p:nvSpPr>
        <p:spPr bwMode="auto">
          <a:xfrm>
            <a:off x="1279525" y="1536174"/>
            <a:ext cx="65849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FFFFFF"/>
                </a:solidFill>
                <a:effectLst/>
                <a:uLnTx/>
                <a:uFillTx/>
                <a:latin typeface="Century Gothic" panose="020B0502020202020204" pitchFamily="34" charset="0"/>
                <a:cs typeface="Tahoma" panose="020B0604030504040204" pitchFamily="34" charset="0"/>
              </a:rPr>
              <a:t>‘…when the going gets tough, the tough get going…’</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4" name="Rectangle 3">
            <a:extLst>
              <a:ext uri="{FF2B5EF4-FFF2-40B4-BE49-F238E27FC236}">
                <a16:creationId xmlns:a16="http://schemas.microsoft.com/office/drawing/2014/main" id="{134D20FE-ABC8-C95B-A5BA-C393B7CF31A4}"/>
              </a:ext>
            </a:extLst>
          </p:cNvPr>
          <p:cNvSpPr>
            <a:spLocks noChangeArrowheads="1"/>
          </p:cNvSpPr>
          <p:nvPr/>
        </p:nvSpPr>
        <p:spPr bwMode="auto">
          <a:xfrm>
            <a:off x="354608"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CF2E"/>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CF2E"/>
              </a:solidFill>
              <a:effectLst/>
              <a:uLnTx/>
              <a:uFillTx/>
              <a:latin typeface="Century Gothic" panose="020B050202020202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8A259178-78B6-762B-6923-62458E8962F2}"/>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a:t>
            </a:r>
            <a:r>
              <a:rPr lang="en-US" sz="5400" b="1" noProof="0" dirty="0">
                <a:solidFill>
                  <a:srgbClr val="FFFFFF"/>
                </a:solidFill>
                <a:latin typeface="Tahoma"/>
                <a:ea typeface="ＭＳ Ｐゴシック" charset="0"/>
                <a:cs typeface="Tahoma"/>
              </a:rPr>
              <a:t>64</a:t>
            </a: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7819894" y="2193412"/>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 name="Picture 4" descr="http://home.scarlet.be/catalin.gelu/japan-flag.gif">
            <a:extLst>
              <a:ext uri="{FF2B5EF4-FFF2-40B4-BE49-F238E27FC236}">
                <a16:creationId xmlns:a16="http://schemas.microsoft.com/office/drawing/2014/main" id="{AA09FD07-2090-CFBC-999C-6869D8476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5684838"/>
            <a:ext cx="13636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in a white tank top&#10;&#10;Description automatically generated">
            <a:extLst>
              <a:ext uri="{FF2B5EF4-FFF2-40B4-BE49-F238E27FC236}">
                <a16:creationId xmlns:a16="http://schemas.microsoft.com/office/drawing/2014/main" id="{3A73F9B6-569F-B92B-EAD7-2226E891B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4" y="200025"/>
            <a:ext cx="5749369" cy="4305300"/>
          </a:xfrm>
          <a:prstGeom prst="rect">
            <a:avLst/>
          </a:prstGeom>
          <a:ln>
            <a:solidFill>
              <a:schemeClr val="bg1"/>
            </a:solidFill>
          </a:ln>
        </p:spPr>
      </p:pic>
      <p:pic>
        <p:nvPicPr>
          <p:cNvPr id="11" name="Picture 10" descr="A yellow and red flag with a lion holding a sword&#10;&#10;Description automatically generated">
            <a:extLst>
              <a:ext uri="{FF2B5EF4-FFF2-40B4-BE49-F238E27FC236}">
                <a16:creationId xmlns:a16="http://schemas.microsoft.com/office/drawing/2014/main" id="{0C90ED30-BB8E-3CA0-F00F-FB1CEE833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176" y="4238625"/>
            <a:ext cx="4572000" cy="2286000"/>
          </a:xfrm>
          <a:prstGeom prst="rect">
            <a:avLst/>
          </a:prstGeom>
        </p:spPr>
      </p:pic>
    </p:spTree>
    <p:extLst>
      <p:ext uri="{BB962C8B-B14F-4D97-AF65-F5344CB8AC3E}">
        <p14:creationId xmlns:p14="http://schemas.microsoft.com/office/powerpoint/2010/main" val="202974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DB15A-D0B1-EB19-5D8F-A0C42E6D62A3}"/>
              </a:ext>
            </a:extLst>
          </p:cNvPr>
          <p:cNvPicPr>
            <a:picLocks noChangeAspect="1"/>
          </p:cNvPicPr>
          <p:nvPr/>
        </p:nvPicPr>
        <p:blipFill>
          <a:blip r:embed="rId2"/>
          <a:stretch>
            <a:fillRect/>
          </a:stretch>
        </p:blipFill>
        <p:spPr>
          <a:xfrm>
            <a:off x="508764" y="752511"/>
            <a:ext cx="3677005" cy="2880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6626" name="Group 3">
            <a:extLst>
              <a:ext uri="{FF2B5EF4-FFF2-40B4-BE49-F238E27FC236}">
                <a16:creationId xmlns:a16="http://schemas.microsoft.com/office/drawing/2014/main" id="{41A79874-4E45-1279-9F49-28D9CB05BDFF}"/>
              </a:ext>
            </a:extLst>
          </p:cNvPr>
          <p:cNvGrpSpPr>
            <a:grpSpLocks/>
          </p:cNvGrpSpPr>
          <p:nvPr/>
        </p:nvGrpSpPr>
        <p:grpSpPr bwMode="auto">
          <a:xfrm>
            <a:off x="1475656" y="2636912"/>
            <a:ext cx="7439025" cy="3963987"/>
            <a:chOff x="1475656" y="2636912"/>
            <a:chExt cx="7439025" cy="3964593"/>
          </a:xfrm>
        </p:grpSpPr>
        <p:pic>
          <p:nvPicPr>
            <p:cNvPr id="26627" name="Picture 6">
              <a:extLst>
                <a:ext uri="{FF2B5EF4-FFF2-40B4-BE49-F238E27FC236}">
                  <a16:creationId xmlns:a16="http://schemas.microsoft.com/office/drawing/2014/main" id="{E7CAA41D-060D-D8C1-FDCB-527059431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5" b="17792"/>
            <a:stretch>
              <a:fillRect/>
            </a:stretch>
          </p:blipFill>
          <p:spPr bwMode="auto">
            <a:xfrm>
              <a:off x="1475656" y="2636912"/>
              <a:ext cx="74390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a:extLst>
                <a:ext uri="{FF2B5EF4-FFF2-40B4-BE49-F238E27FC236}">
                  <a16:creationId xmlns:a16="http://schemas.microsoft.com/office/drawing/2014/main" id="{96FEE205-3C2C-004B-1627-26C769B699EA}"/>
                </a:ext>
              </a:extLst>
            </p:cNvPr>
            <p:cNvSpPr>
              <a:spLocks noChangeArrowheads="1"/>
            </p:cNvSpPr>
            <p:nvPr/>
          </p:nvSpPr>
          <p:spPr bwMode="auto">
            <a:xfrm>
              <a:off x="3707904" y="6201395"/>
              <a:ext cx="5179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r>
                <a:rPr lang="en-GB" altLang="en-US" sz="2000" i="1">
                  <a:solidFill>
                    <a:srgbClr val="FFFFFF"/>
                  </a:solidFill>
                  <a:latin typeface="Tahoma" panose="020B0604030504040204" pitchFamily="34" charset="0"/>
                  <a:cs typeface="Tahoma" panose="020B0604030504040204" pitchFamily="34" charset="0"/>
                </a:rPr>
                <a:t>Ranatunga Karunananda – 10,000m (1964)</a:t>
              </a:r>
              <a:endParaRPr lang="en-US" altLang="en-US" sz="2000" i="1">
                <a:solidFill>
                  <a:srgbClr val="FFFFFF"/>
                </a:solidFill>
                <a:latin typeface="Tahoma" panose="020B0604030504040204" pitchFamily="34" charset="0"/>
                <a:cs typeface="Tahoma" panose="020B060403050404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pic>
        <p:nvPicPr>
          <p:cNvPr id="3" name="Picture 2" descr="A close up of an envelope&#10;&#10;Description automatically generated">
            <a:extLst>
              <a:ext uri="{FF2B5EF4-FFF2-40B4-BE49-F238E27FC236}">
                <a16:creationId xmlns:a16="http://schemas.microsoft.com/office/drawing/2014/main" id="{A541412F-2A02-A7E4-9F02-0DD019058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489" y="735211"/>
            <a:ext cx="5869022" cy="5387578"/>
          </a:xfrm>
          <a:prstGeom prst="rect">
            <a:avLst/>
          </a:prstGeom>
        </p:spPr>
      </p:pic>
      <p:sp>
        <p:nvSpPr>
          <p:cNvPr id="5" name="TextBox 4">
            <a:extLst>
              <a:ext uri="{FF2B5EF4-FFF2-40B4-BE49-F238E27FC236}">
                <a16:creationId xmlns:a16="http://schemas.microsoft.com/office/drawing/2014/main" id="{C3EA4953-6031-54AD-12C1-FE15C356C01B}"/>
              </a:ext>
            </a:extLst>
          </p:cNvPr>
          <p:cNvSpPr txBox="1"/>
          <p:nvPr/>
        </p:nvSpPr>
        <p:spPr>
          <a:xfrm>
            <a:off x="2657474" y="1334185"/>
            <a:ext cx="4276725" cy="1938992"/>
          </a:xfrm>
          <a:prstGeom prst="rect">
            <a:avLst/>
          </a:prstGeom>
          <a:noFill/>
        </p:spPr>
        <p:txBody>
          <a:bodyPr wrap="square">
            <a:spAutoFit/>
          </a:bodyPr>
          <a:lstStyle/>
          <a:p>
            <a:pPr algn="ctr"/>
            <a:r>
              <a:rPr lang="en-GB" sz="2400" b="1" dirty="0">
                <a:effectLst/>
                <a:latin typeface="Bradley Hand ITC" panose="03070402050302030203" pitchFamily="66" charset="0"/>
                <a:ea typeface="MS Mincho" panose="02020609040205080304" pitchFamily="49" charset="-128"/>
                <a:cs typeface="Times New Roman" panose="02020603050405020304" pitchFamily="18" charset="0"/>
              </a:rPr>
              <a:t>I saw you on television running all alone and I couldn't keep back my tears… I felt I was feeling for the first time the true Olympic spirit.</a:t>
            </a:r>
            <a:endParaRPr lang="en-GB" sz="2400" b="1" dirty="0">
              <a:latin typeface="Bradley Hand ITC" panose="03070402050302030203" pitchFamily="66" charset="0"/>
            </a:endParaRPr>
          </a:p>
        </p:txBody>
      </p:sp>
    </p:spTree>
    <p:extLst>
      <p:ext uri="{BB962C8B-B14F-4D97-AF65-F5344CB8AC3E}">
        <p14:creationId xmlns:p14="http://schemas.microsoft.com/office/powerpoint/2010/main" val="9672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1869</TotalTime>
  <Words>1353</Words>
  <Application>Microsoft Office PowerPoint</Application>
  <PresentationFormat>On-screen Show (4:3)</PresentationFormat>
  <Paragraphs>89</Paragraphs>
  <Slides>17</Slides>
  <Notes>15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Arial</vt:lpstr>
      <vt:lpstr>Bradley Hand ITC</vt:lpstr>
      <vt:lpstr>Calibri</vt:lpstr>
      <vt:lpstr>Cambria</vt:lpstr>
      <vt:lpstr>Century Gothic</vt:lpstr>
      <vt:lpstr>Cooper Black</vt:lpstr>
      <vt:lpstr>Symbol</vt:lpstr>
      <vt:lpstr>Tahoma</vt:lpstr>
      <vt:lpstr>Times New Roman</vt:lpstr>
      <vt:lpstr> Black </vt:lpstr>
      <vt:lpstr>Default Design</vt:lpstr>
      <vt:lpstr>2_ Black </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54</cp:revision>
  <dcterms:created xsi:type="dcterms:W3CDTF">2012-04-27T15:19:53Z</dcterms:created>
  <dcterms:modified xsi:type="dcterms:W3CDTF">2024-03-11T17:13:05Z</dcterms:modified>
</cp:coreProperties>
</file>